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6"/>
  </p:notesMasterIdLst>
  <p:handoutMasterIdLst>
    <p:handoutMasterId r:id="rId7"/>
  </p:handoutMasterIdLst>
  <p:sldIdLst>
    <p:sldId id="336" r:id="rId2"/>
    <p:sldId id="337" r:id="rId3"/>
    <p:sldId id="338" r:id="rId4"/>
    <p:sldId id="33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A0E0C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118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2/5/2012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2/5/2012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400" y="3048000"/>
            <a:ext cx="53340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Daniel In Exile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endParaRPr lang="en-US" sz="2000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000" i="1" dirty="0" smtClean="0">
                <a:solidFill>
                  <a:schemeClr val="bg1"/>
                </a:solidFill>
              </a:rPr>
              <a:t>Chapter </a:t>
            </a:r>
            <a:r>
              <a:rPr lang="en-US" sz="2000" i="1" dirty="0" smtClean="0">
                <a:solidFill>
                  <a:schemeClr val="bg1"/>
                </a:solidFill>
              </a:rPr>
              <a:t>18</a:t>
            </a:r>
            <a:endParaRPr lang="en-US" sz="2000" i="1" dirty="0" smtClean="0">
              <a:solidFill>
                <a:schemeClr val="bg1"/>
              </a:solidFill>
            </a:endParaRPr>
          </a:p>
          <a:p>
            <a:pPr algn="ctr"/>
            <a:endParaRPr lang="en-US" sz="2000" i="1" dirty="0" smtClean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Daniel 1-3, 6; Jeremiah 29-31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762000"/>
            <a:ext cx="8296502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We are a community of authentic followers </a:t>
            </a:r>
            <a:endParaRPr lang="en-US" sz="2800" dirty="0" smtClean="0"/>
          </a:p>
          <a:p>
            <a:r>
              <a:rPr lang="en-US" sz="2800" dirty="0" smtClean="0"/>
              <a:t>of </a:t>
            </a:r>
            <a:r>
              <a:rPr lang="en-US" sz="2800" dirty="0"/>
              <a:t>Jesus Christ who seek to glorify God by </a:t>
            </a:r>
            <a:endParaRPr lang="en-US" sz="2800" dirty="0" smtClean="0"/>
          </a:p>
          <a:p>
            <a:r>
              <a:rPr lang="en-US" sz="2800" b="1" dirty="0" smtClean="0"/>
              <a:t>knowing</a:t>
            </a:r>
            <a:r>
              <a:rPr lang="en-US" sz="2800" dirty="0" smtClean="0"/>
              <a:t> </a:t>
            </a:r>
            <a:r>
              <a:rPr lang="en-US" sz="2800" dirty="0"/>
              <a:t>God the Father in an ever </a:t>
            </a:r>
            <a:endParaRPr lang="en-US" sz="2800" dirty="0" smtClean="0"/>
          </a:p>
          <a:p>
            <a:r>
              <a:rPr lang="en-US" sz="2800" dirty="0" smtClean="0"/>
              <a:t>deepening </a:t>
            </a:r>
            <a:r>
              <a:rPr lang="en-US" sz="2800" dirty="0"/>
              <a:t>and personal relationship as we </a:t>
            </a:r>
            <a:endParaRPr lang="en-US" sz="2800" dirty="0" smtClean="0"/>
          </a:p>
          <a:p>
            <a:r>
              <a:rPr lang="en-US" sz="2800" dirty="0" smtClean="0"/>
              <a:t>are </a:t>
            </a:r>
            <a:r>
              <a:rPr lang="en-US" sz="2800" b="1" dirty="0"/>
              <a:t>growing</a:t>
            </a:r>
            <a:r>
              <a:rPr lang="en-US" sz="2800" dirty="0"/>
              <a:t> in Christlikeness through the </a:t>
            </a:r>
            <a:endParaRPr lang="en-US" sz="2800" dirty="0" smtClean="0"/>
          </a:p>
          <a:p>
            <a:r>
              <a:rPr lang="en-US" sz="2800" dirty="0" smtClean="0"/>
              <a:t>transformational </a:t>
            </a:r>
            <a:r>
              <a:rPr lang="en-US" sz="2800" dirty="0"/>
              <a:t>work of the Holy Spirit </a:t>
            </a:r>
            <a:endParaRPr lang="en-US" sz="2800" dirty="0" smtClean="0"/>
          </a:p>
          <a:p>
            <a:r>
              <a:rPr lang="en-US" sz="2800" dirty="0" smtClean="0"/>
              <a:t>and </a:t>
            </a:r>
            <a:r>
              <a:rPr lang="en-US" sz="2800" dirty="0"/>
              <a:t>who are intentionally </a:t>
            </a:r>
            <a:r>
              <a:rPr lang="en-US" sz="2800" b="1" dirty="0"/>
              <a:t>showing</a:t>
            </a:r>
            <a:r>
              <a:rPr lang="en-US" sz="2800" dirty="0"/>
              <a:t> the love </a:t>
            </a:r>
            <a:endParaRPr lang="en-US" sz="2800" dirty="0" smtClean="0"/>
          </a:p>
          <a:p>
            <a:r>
              <a:rPr lang="en-US" sz="2800" dirty="0" smtClean="0"/>
              <a:t>of </a:t>
            </a:r>
            <a:r>
              <a:rPr lang="en-US" sz="2800" dirty="0"/>
              <a:t>Christ to others through our message </a:t>
            </a:r>
            <a:endParaRPr lang="en-US" sz="2800" dirty="0" smtClean="0"/>
          </a:p>
          <a:p>
            <a:r>
              <a:rPr lang="en-US" sz="2800" dirty="0" smtClean="0"/>
              <a:t>and </a:t>
            </a:r>
            <a:r>
              <a:rPr lang="en-US" sz="2800" dirty="0"/>
              <a:t>our actions. </a:t>
            </a:r>
            <a:endParaRPr lang="en-US" sz="2800" dirty="0" smtClean="0"/>
          </a:p>
          <a:p>
            <a:r>
              <a:rPr lang="en-US" sz="2000" dirty="0" smtClean="0"/>
              <a:t>(</a:t>
            </a:r>
            <a:r>
              <a:rPr lang="en-US" sz="2000" dirty="0"/>
              <a:t>Ephesians 1:17; 1 Peter 2:2; Matthew 5:16)</a:t>
            </a:r>
          </a:p>
        </p:txBody>
      </p:sp>
    </p:spTree>
    <p:extLst>
      <p:ext uri="{BB962C8B-B14F-4D97-AF65-F5344CB8AC3E}">
        <p14:creationId xmlns:p14="http://schemas.microsoft.com/office/powerpoint/2010/main" val="5635526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685800"/>
            <a:ext cx="8625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Knowing</a:t>
            </a:r>
            <a:r>
              <a:rPr lang="en-US" sz="2400" dirty="0"/>
              <a:t>, </a:t>
            </a:r>
            <a:r>
              <a:rPr lang="en-US" sz="2400" b="1" u="sng" dirty="0"/>
              <a:t>Growing</a:t>
            </a:r>
            <a:r>
              <a:rPr lang="en-US" sz="2400" dirty="0"/>
              <a:t> and </a:t>
            </a:r>
            <a:r>
              <a:rPr lang="en-US" sz="2400" b="1" u="sng" dirty="0"/>
              <a:t>Showing</a:t>
            </a:r>
            <a:r>
              <a:rPr lang="en-US" sz="2400" dirty="0"/>
              <a:t> the Love of Christ.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600200"/>
            <a:ext cx="70841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400" dirty="0" smtClean="0"/>
              <a:t>Knowing </a:t>
            </a:r>
            <a:r>
              <a:rPr lang="en-US" sz="2400" dirty="0"/>
              <a:t>God—a restored and deepening </a:t>
            </a:r>
            <a:endParaRPr lang="en-US" sz="2400" dirty="0" smtClean="0"/>
          </a:p>
          <a:p>
            <a:r>
              <a:rPr lang="en-US" sz="2400" dirty="0"/>
              <a:t>	</a:t>
            </a:r>
            <a:r>
              <a:rPr lang="en-US" sz="2400" dirty="0" smtClean="0"/>
              <a:t>relationship </a:t>
            </a:r>
            <a:r>
              <a:rPr lang="en-US" sz="2400" dirty="0"/>
              <a:t>with God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9428" y="2743200"/>
            <a:ext cx="83635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2. Growing in Christlikeness—we are being renewed </a:t>
            </a:r>
            <a:endParaRPr lang="en-US" sz="2400" dirty="0" smtClean="0"/>
          </a:p>
          <a:p>
            <a:r>
              <a:rPr lang="en-US" sz="2400" dirty="0"/>
              <a:t>	</a:t>
            </a:r>
            <a:r>
              <a:rPr lang="en-US" sz="2400" dirty="0" smtClean="0"/>
              <a:t>and </a:t>
            </a:r>
            <a:r>
              <a:rPr lang="en-US" sz="2400" dirty="0"/>
              <a:t>transformed into the Christ-like character </a:t>
            </a:r>
            <a:endParaRPr lang="en-US" sz="2400" dirty="0" smtClean="0"/>
          </a:p>
          <a:p>
            <a:r>
              <a:rPr lang="en-US" sz="2400" dirty="0"/>
              <a:t>	</a:t>
            </a:r>
            <a:r>
              <a:rPr lang="en-US" sz="2400" dirty="0" smtClean="0"/>
              <a:t>like </a:t>
            </a:r>
            <a:r>
              <a:rPr lang="en-US" sz="2400" dirty="0"/>
              <a:t>we were intended to have before the fall.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4267200"/>
            <a:ext cx="777956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3. Showing the love of Christ—as we reveal this </a:t>
            </a:r>
            <a:endParaRPr lang="en-US" sz="2400" dirty="0" smtClean="0"/>
          </a:p>
          <a:p>
            <a:r>
              <a:rPr lang="en-US" sz="2400" dirty="0"/>
              <a:t>	</a:t>
            </a:r>
            <a:r>
              <a:rPr lang="en-US" sz="2400" dirty="0" smtClean="0"/>
              <a:t>relationship </a:t>
            </a:r>
            <a:r>
              <a:rPr lang="en-US" sz="2400" dirty="0"/>
              <a:t>with God and love of Christ to </a:t>
            </a:r>
            <a:endParaRPr lang="en-US" sz="2400" dirty="0" smtClean="0"/>
          </a:p>
          <a:p>
            <a:r>
              <a:rPr lang="en-US" sz="2400" dirty="0"/>
              <a:t>	</a:t>
            </a:r>
            <a:r>
              <a:rPr lang="en-US" sz="2400" dirty="0" smtClean="0"/>
              <a:t>those </a:t>
            </a:r>
            <a:r>
              <a:rPr lang="en-US" sz="2400" dirty="0"/>
              <a:t>around us through our lives, </a:t>
            </a:r>
            <a:endParaRPr lang="en-US" sz="2400" dirty="0" smtClean="0"/>
          </a:p>
          <a:p>
            <a:r>
              <a:rPr lang="en-US" sz="2400" dirty="0"/>
              <a:t>	</a:t>
            </a:r>
            <a:r>
              <a:rPr lang="en-US" sz="2400" dirty="0" smtClean="0"/>
              <a:t>our </a:t>
            </a:r>
            <a:r>
              <a:rPr lang="en-US" sz="2400" dirty="0"/>
              <a:t>deeds and our words.</a:t>
            </a:r>
          </a:p>
        </p:txBody>
      </p:sp>
    </p:spTree>
    <p:extLst>
      <p:ext uri="{BB962C8B-B14F-4D97-AF65-F5344CB8AC3E}">
        <p14:creationId xmlns:p14="http://schemas.microsoft.com/office/powerpoint/2010/main" val="1828153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990600"/>
            <a:ext cx="6389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I. Daniel </a:t>
            </a:r>
            <a:r>
              <a:rPr lang="en-US" sz="2800" b="1" u="sng" dirty="0"/>
              <a:t>resolved</a:t>
            </a:r>
            <a:r>
              <a:rPr lang="en-US" sz="2800" dirty="0"/>
              <a:t> to remain pure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2286000"/>
            <a:ext cx="86773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II. They </a:t>
            </a:r>
            <a:r>
              <a:rPr lang="en-US" sz="2800" b="1" u="sng" dirty="0"/>
              <a:t>refused</a:t>
            </a:r>
            <a:r>
              <a:rPr lang="en-US" sz="2800" dirty="0"/>
              <a:t> to be conformed to the world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3657600"/>
            <a:ext cx="6392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III. Daniel </a:t>
            </a:r>
            <a:r>
              <a:rPr lang="en-US" sz="2800" b="1" u="sng" dirty="0"/>
              <a:t>retained</a:t>
            </a:r>
            <a:r>
              <a:rPr lang="en-US" sz="2800" dirty="0"/>
              <a:t> his testimony</a:t>
            </a:r>
          </a:p>
        </p:txBody>
      </p:sp>
    </p:spTree>
    <p:extLst>
      <p:ext uri="{BB962C8B-B14F-4D97-AF65-F5344CB8AC3E}">
        <p14:creationId xmlns:p14="http://schemas.microsoft.com/office/powerpoint/2010/main" val="343897326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2418</TotalTime>
  <Words>139</Words>
  <Application>Microsoft Office PowerPoint</Application>
  <PresentationFormat>On-screen Show (4:3)</PresentationFormat>
  <Paragraphs>29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The Story</vt:lpstr>
      <vt:lpstr>PowerPoint Presentation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121</cp:revision>
  <dcterms:created xsi:type="dcterms:W3CDTF">2011-01-25T13:46:25Z</dcterms:created>
  <dcterms:modified xsi:type="dcterms:W3CDTF">2012-02-05T14:11:17Z</dcterms:modified>
</cp:coreProperties>
</file>